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0"/>
  </p:handoutMasterIdLst>
  <p:sldIdLst>
    <p:sldId id="256" r:id="rId4"/>
    <p:sldId id="269" r:id="rId6"/>
    <p:sldId id="270" r:id="rId7"/>
    <p:sldId id="272" r:id="rId8"/>
    <p:sldId id="273" r:id="rId9"/>
    <p:sldId id="271" r:id="rId10"/>
    <p:sldId id="257" r:id="rId11"/>
    <p:sldId id="263" r:id="rId12"/>
    <p:sldId id="259" r:id="rId13"/>
    <p:sldId id="261" r:id="rId14"/>
    <p:sldId id="266" r:id="rId15"/>
    <p:sldId id="267" r:id="rId16"/>
    <p:sldId id="268" r:id="rId17"/>
    <p:sldId id="264" r:id="rId18"/>
    <p:sldId id="265" r:id="rId19"/>
  </p:sldIdLst>
  <p:sldSz cx="10080625" cy="7559675"/>
  <p:notesSz cx="7559675" cy="106914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anose="020B0604020202020204" pitchFamily="18"/>
              <a:ea typeface="DejaVu Sans" panose="020B0603030804020204" pitchFamily="2"/>
              <a:cs typeface="DejaVu Sans" panose="020B0603030804020204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anose="020B0604020202020204" pitchFamily="18"/>
              <a:ea typeface="DejaVu Sans" panose="020B0603030804020204" pitchFamily="2"/>
              <a:cs typeface="DejaVu Sans" panose="020B0603030804020204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anose="020B0604020202020204" pitchFamily="18"/>
              <a:ea typeface="DejaVu Sans" panose="020B0603030804020204" pitchFamily="2"/>
              <a:cs typeface="DejaVu Sans" panose="020B0603030804020204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pPr>
            <a:fld id="{35D450B4-2E51-4A80-9CA2-50D2CF6B100B}" type="slidenum">
              <a:rPr/>
            </a:fld>
            <a:endParaRPr lang="en-CA" sz="1400" b="0" i="0" u="none" strike="noStrike" kern="1200" cap="none">
              <a:ln>
                <a:noFill/>
              </a:ln>
              <a:latin typeface="Liberation Sans" panose="020B0604020202020204" pitchFamily="18"/>
              <a:ea typeface="DejaVu Sans" panose="020B0603030804020204" pitchFamily="2"/>
              <a:cs typeface="DejaVu Sans" panose="020B0603030804020204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fld id="{A78868C7-AC6C-4869-BF1D-10EE3907CE11}" type="slidenum">
              <a:rPr/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5900" marR="0" indent="0" hangingPunct="0">
      <a:defRPr lang="en-CA" sz="2810" b="0" i="0" u="none" strike="noStrike" kern="1200">
        <a:ln>
          <a:noFill/>
        </a:ln>
        <a:latin typeface="Liberation Sans" panose="020B0604020202020204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rPr/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2"/>
              </a:rPr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rPr/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rPr/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89760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3870" indent="0" algn="ctr">
              <a:buNone/>
              <a:defRPr sz="1325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8976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387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89760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3870" indent="0">
              <a:buNone/>
              <a:defRPr sz="1655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rPr/>
            </a:fld>
            <a:r>
              <a:rPr lang="en-CA"/>
              <a:t> /</a:t>
            </a:r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defRPr lang="en-CA" sz="1400" kern="1200">
                <a:latin typeface="Noto Sans Regular" pitchFamily="2"/>
                <a:ea typeface="DejaVu Sans" panose="020B0603030804020204" pitchFamily="2"/>
                <a:cs typeface="DejaVu Sans" panose="020B0603030804020204" pitchFamily="2"/>
              </a:defRPr>
            </a:lvl1pPr>
          </a:lstStyle>
          <a:p>
            <a:pPr lvl="0"/>
            <a:fld id="{7699EDEE-2250-48CA-BFB3-5AD639586103}" type="slidenum">
              <a:rPr/>
            </a:fld>
            <a:r>
              <a:rPr lang="en-CA"/>
              <a:t> /</a:t>
            </a:r>
            <a:endParaRPr lang="en-CA"/>
          </a:p>
        </p:txBody>
      </p:sp>
      <p:sp>
        <p:nvSpPr>
          <p:cNvPr id="7" name="Freeform: Shape 6"/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</a:pPr>
            <a:endParaRPr lang="en-CA" sz="1400" kern="1200">
              <a:latin typeface="Noto Sans Regular" pitchFamily="2"/>
              <a:ea typeface="DejaVu Sans" panose="020B0603030804020204" pitchFamily="2"/>
              <a:cs typeface="DejaVu Sans" panose="020B0603030804020204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2"/>
        </a:defRPr>
      </a:lvl1pPr>
    </p:titleStyle>
    <p:bodyStyle>
      <a:lvl1pPr marL="0" marR="0" indent="0" hangingPunct="0">
        <a:spcBef>
          <a:spcPts val="0"/>
        </a:spcBef>
        <a:spcAft>
          <a:spcPts val="1880"/>
        </a:spcAft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285" rtl="0" eaLnBrk="1" latinLnBrk="0" hangingPunct="1">
        <a:lnSpc>
          <a:spcPct val="90000"/>
        </a:lnSpc>
        <a:spcBef>
          <a:spcPct val="0"/>
        </a:spcBef>
        <a:buNone/>
        <a:defRPr sz="3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230" indent="-189230" algn="l" defTabSz="756285" rtl="0" eaLnBrk="1" latinLnBrk="0" hangingPunct="1">
        <a:lnSpc>
          <a:spcPct val="90000"/>
        </a:lnSpc>
        <a:spcBef>
          <a:spcPts val="825"/>
        </a:spcBef>
        <a:buFont typeface="Arial" panose="0208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55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4880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655" kern="1200">
          <a:solidFill>
            <a:schemeClr val="tx1"/>
          </a:solidFill>
          <a:latin typeface="+mn-lt"/>
          <a:ea typeface="+mn-ea"/>
          <a:cs typeface="+mn-cs"/>
        </a:defRPr>
      </a:lvl3pPr>
      <a:lvl4pPr marL="1323340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701165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2078990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6815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9230" algn="l" defTabSz="756285" rtl="0" eaLnBrk="1" latinLnBrk="0" hangingPunct="1">
        <a:lnSpc>
          <a:spcPct val="90000"/>
        </a:lnSpc>
        <a:spcBef>
          <a:spcPts val="415"/>
        </a:spcBef>
        <a:buFont typeface="Arial" panose="0208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8976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387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14035" b="-1"/>
          <a:stretch>
            <a:fillRect/>
          </a:stretch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  <a:endParaRPr lang="en-US" sz="6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  <a:endParaRPr lang="en-US" sz="120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Section 3:</a:t>
            </a:r>
            <a:endParaRPr lang="en-CA" sz="3200" dirty="0">
              <a:latin typeface="Liberation Sans" panose="020B0604020202020204" pitchFamily="18"/>
            </a:endParaRPr>
          </a:p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Large counts of records</a:t>
            </a:r>
            <a:endParaRPr lang="en-CA" sz="3200" dirty="0">
              <a:latin typeface="Liberation Sans" panose="020B0604020202020204" pitchFamily="18"/>
            </a:endParaRPr>
          </a:p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by individual address</a:t>
            </a:r>
            <a:endParaRPr lang="en-CA" sz="3200" dirty="0">
              <a:latin typeface="Liberation Sans" panose="020B0604020202020204" pitchFamily="1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6FA593-4977-4434-90DC-DBD2AA090280}" type="slidenum">
              <a:rPr kumimoji="0" lang="en-CA" sz="99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r>
              <a:rPr kumimoji="0" lang="en-CA" sz="99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  <a:endParaRPr kumimoji="0" lang="en-CA" sz="99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Section 1:</a:t>
            </a:r>
            <a:endParaRPr lang="en-CA" sz="3200" dirty="0">
              <a:latin typeface="Liberation Sans" panose="020B0604020202020204" pitchFamily="18"/>
            </a:endParaRPr>
          </a:p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Distributions</a:t>
            </a:r>
            <a:endParaRPr lang="en-CA" sz="3200" dirty="0">
              <a:latin typeface="Liberation Sans" panose="020B0604020202020204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4" y="1021819"/>
            <a:ext cx="6048953" cy="6141069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consideration amount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060558" y="1562582"/>
            <a:ext cx="2279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10’000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r>
              <a:rPr lang="en-US" dirty="0"/>
              <a:t> from the dataset in Step 2.4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Median consideration amount</a:t>
            </a:r>
            <a:endParaRPr lang="en-US" dirty="0"/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/>
                <a:gridCol w="417406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  <a:gridCol w="479905"/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32" marR="5732" marT="5732" marB="0" anchor="b"/>
                </a:tc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  <a:gridCol w="457534"/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80604020202020204" pitchFamily="34" charset="0"/>
                      </a:endParaRPr>
                    </a:p>
                  </a:txBody>
                  <a:tcPr marL="5719" marR="5719" marT="5719" marB="0" anchor="b"/>
                </a:tc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</a:fld>
            <a:r>
              <a:rPr lang="en-CA"/>
              <a:t> /</a:t>
            </a:r>
            <a:endParaRPr lang="en-CA"/>
          </a:p>
        </p:txBody>
      </p:sp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Section 2:</a:t>
            </a:r>
            <a:endParaRPr lang="en-CA" sz="3200" dirty="0">
              <a:latin typeface="Liberation Sans" panose="020B0604020202020204" pitchFamily="18"/>
            </a:endParaRPr>
          </a:p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Large counts of records</a:t>
            </a:r>
            <a:endParaRPr lang="en-CA" sz="3200" dirty="0">
              <a:latin typeface="Liberation Sans" panose="020B0604020202020204" pitchFamily="18"/>
            </a:endParaRPr>
          </a:p>
          <a:p>
            <a:pPr marL="0" lvl="0" indent="0" algn="ctr">
              <a:buNone/>
            </a:pPr>
            <a:r>
              <a:rPr lang="en-CA" sz="3200" dirty="0">
                <a:latin typeface="Liberation Sans" panose="020B0604020202020204" pitchFamily="18"/>
              </a:rPr>
              <a:t>by street name</a:t>
            </a:r>
            <a:endParaRPr lang="en-CA" sz="3200" dirty="0">
              <a:latin typeface="Liberation Sans" panose="020B0604020202020204" pitchFamily="1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r="2" b="13350"/>
          <a:stretch>
            <a:fillRect/>
          </a:stretch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2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  <a:endParaRPr lang="en-US" sz="5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WPS Presentation</Application>
  <PresentationFormat>Custom</PresentationFormat>
  <Paragraphs>220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Noto Sans Regular</vt:lpstr>
      <vt:lpstr>DejaVu Sans</vt:lpstr>
      <vt:lpstr>Noto Sans Bold</vt:lpstr>
      <vt:lpstr>Liberation Sans</vt:lpstr>
      <vt:lpstr>Calibri</vt:lpstr>
      <vt:lpstr>Calibri</vt:lpstr>
      <vt:lpstr>Gubbi</vt:lpstr>
      <vt:lpstr>DejaVu Sans</vt:lpstr>
      <vt:lpstr>Calibri Light</vt:lpstr>
      <vt:lpstr>微软雅黑</vt:lpstr>
      <vt:lpstr>Droid Sans Fallback</vt:lpstr>
      <vt:lpstr>Arial Unicode MS</vt:lpstr>
      <vt:lpstr>Impress</vt:lpstr>
      <vt:lpstr>Office Theme</vt:lpstr>
      <vt:lpstr>Teranet 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2.1: Bamburgh circle, Scarborough</vt:lpstr>
      <vt:lpstr>75 Bamburgh Cir, Scarborough individual unit sales</vt:lpstr>
      <vt:lpstr>PowerPoint 演示文稿</vt:lpstr>
      <vt:lpstr>2.2: East Liberty St, Toronto</vt:lpstr>
      <vt:lpstr>PowerPoint 演示文稿</vt:lpstr>
      <vt:lpstr>PowerPoint 演示文稿</vt:lpstr>
      <vt:lpstr>3.1: 300 Bloor St East, Toronto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</cp:lastModifiedBy>
  <cp:revision>25</cp:revision>
  <dcterms:created xsi:type="dcterms:W3CDTF">2019-08-14T11:43:55Z</dcterms:created>
  <dcterms:modified xsi:type="dcterms:W3CDTF">2019-08-14T11:43:55Z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